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4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4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2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8155-3D19-4F4D-BB19-144A3893D2A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DAAE-2C70-48F9-BFD4-1AB154B8E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5900192" cy="129614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дошкольное </a:t>
            </a:r>
            <a:br>
              <a:rPr lang="ru-RU" sz="1400" dirty="0" smtClean="0"/>
            </a:br>
            <a:r>
              <a:rPr lang="ru-RU" sz="1400" dirty="0" smtClean="0"/>
              <a:t>образовательное учреждение  детский сад «Светлячок»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368752" cy="37219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Педагогический проект: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/>
              <a:t> </a:t>
            </a:r>
            <a:r>
              <a:rPr lang="ru-RU" b="1" dirty="0"/>
              <a:t>Приобщение детей к народным традициям через художественное </a:t>
            </a:r>
            <a:r>
              <a:rPr lang="ru-RU" b="1" dirty="0" smtClean="0"/>
              <a:t>творчество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Автор: </a:t>
            </a:r>
            <a:r>
              <a:rPr lang="ru-RU" sz="1800" dirty="0" err="1" smtClean="0">
                <a:solidFill>
                  <a:schemeClr val="tx1"/>
                </a:solidFill>
              </a:rPr>
              <a:t>Ооржак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Айлаана</a:t>
            </a:r>
            <a:r>
              <a:rPr lang="ru-RU" sz="1800" dirty="0" smtClean="0">
                <a:solidFill>
                  <a:schemeClr val="tx1"/>
                </a:solidFill>
              </a:rPr>
              <a:t> Какал-</a:t>
            </a:r>
            <a:r>
              <a:rPr lang="ru-RU" sz="1800" dirty="0" err="1" smtClean="0">
                <a:solidFill>
                  <a:schemeClr val="tx1"/>
                </a:solidFill>
              </a:rPr>
              <a:t>ооловна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353" y="6236836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        2014г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65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В конце хочу отметить, что в наших с вами руках – вырастить детей грамотными и образованными, воспитанными, любящими и почитающими родителей, знающими родословную. Сохранить традиции, и придумывать свои традиции, включить фантазию, делать то, что нравиться!</a:t>
            </a:r>
          </a:p>
          <a:p>
            <a:r>
              <a:rPr lang="ru-RU" sz="2000" dirty="0" smtClean="0"/>
              <a:t>Таким образом, я хочу прочитать стихотворение О. </a:t>
            </a:r>
            <a:r>
              <a:rPr lang="ru-RU" sz="2000" dirty="0" err="1" smtClean="0"/>
              <a:t>Высотского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«  Берегите друг друга»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Берегите друг друга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Добротой согревайте.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Берегите друг друга,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Обижать не давайте.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Берегите друг друга,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Ссоры все позабудьте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И в свободную минуту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Рядом друг с другом побудьте.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95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07288" cy="59766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Участники проекта: родители, педагог, дети.</a:t>
            </a:r>
          </a:p>
          <a:p>
            <a:pPr algn="just"/>
            <a:r>
              <a:rPr lang="ru-RU" sz="2000" dirty="0" smtClean="0"/>
              <a:t>Вид проекта: творческий.</a:t>
            </a:r>
          </a:p>
          <a:p>
            <a:pPr algn="just"/>
            <a:r>
              <a:rPr lang="ru-RU" sz="2000" dirty="0" smtClean="0"/>
              <a:t>Интеграция образовательных областей: познание, коммуникация, социализация, чтение художественной литературы, художественное творчество.</a:t>
            </a:r>
          </a:p>
          <a:p>
            <a:pPr algn="just"/>
            <a:r>
              <a:rPr lang="ru-RU" sz="2000" dirty="0" smtClean="0"/>
              <a:t>Участники проекта: родители, педагог, дети.</a:t>
            </a:r>
          </a:p>
          <a:p>
            <a:pPr algn="just"/>
            <a:r>
              <a:rPr lang="ru-RU" sz="2000" dirty="0" smtClean="0"/>
              <a:t>Вид проекта: творческий.</a:t>
            </a:r>
          </a:p>
          <a:p>
            <a:pPr algn="just"/>
            <a:r>
              <a:rPr lang="ru-RU" sz="2000" dirty="0" smtClean="0"/>
              <a:t>Интеграция образовательных областей: познание, коммуникация, социализация, чтение художественной литературы, художественное творчество.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Актуальность темы: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--</a:t>
            </a:r>
            <a:r>
              <a:rPr lang="ru-RU" sz="2400" dirty="0" smtClean="0"/>
              <a:t>формировать интегративные качества воспитанников;</a:t>
            </a:r>
          </a:p>
          <a:p>
            <a:pPr marL="0" indent="0">
              <a:buNone/>
            </a:pPr>
            <a:r>
              <a:rPr lang="ru-RU" sz="2400" dirty="0" smtClean="0"/>
              <a:t>--воспитывать дошкольника имеющего первичные представления о себе, семье, обществе и природе. Ребенок должен иметь представление о составе семьи, родственных отношениях и взаимосвязях, распределении семейных обязанностей, семейных традициях. </a:t>
            </a:r>
          </a:p>
          <a:p>
            <a:r>
              <a:rPr lang="ru-RU" sz="2400" dirty="0" smtClean="0"/>
              <a:t>Поставленные задачи реализуются через следующие формы 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- образовательного процесса: </a:t>
            </a:r>
          </a:p>
          <a:p>
            <a:pPr marL="0" indent="0">
              <a:buNone/>
            </a:pPr>
            <a:r>
              <a:rPr lang="ru-RU" sz="2400" dirty="0" smtClean="0"/>
              <a:t>--беседы;</a:t>
            </a:r>
          </a:p>
          <a:p>
            <a:pPr marL="0" indent="0">
              <a:buNone/>
            </a:pPr>
            <a:r>
              <a:rPr lang="ru-RU" sz="2400" dirty="0" smtClean="0"/>
              <a:t>--посещение музея;</a:t>
            </a:r>
          </a:p>
          <a:p>
            <a:pPr marL="0" indent="0">
              <a:buNone/>
            </a:pPr>
            <a:r>
              <a:rPr lang="ru-RU" sz="2400" dirty="0" smtClean="0"/>
              <a:t>--оформление в группе мини-музея «Юрта».</a:t>
            </a:r>
          </a:p>
          <a:p>
            <a:pPr marL="0" indent="0">
              <a:buNone/>
            </a:pPr>
            <a:r>
              <a:rPr lang="ru-RU" sz="2400" dirty="0" smtClean="0"/>
              <a:t>--познавательные беседы ,чтение художественной литературы;</a:t>
            </a:r>
          </a:p>
          <a:p>
            <a:pPr marL="0" indent="0">
              <a:buNone/>
            </a:pPr>
            <a:r>
              <a:rPr lang="ru-RU" sz="2400" dirty="0" smtClean="0"/>
              <a:t>--экскурсии, прогулки;</a:t>
            </a:r>
          </a:p>
          <a:p>
            <a:pPr marL="0" indent="0">
              <a:buNone/>
            </a:pPr>
            <a:r>
              <a:rPr lang="ru-RU" sz="2400" dirty="0" smtClean="0"/>
              <a:t>--творческая продуктивная и совместная игровая деятельность детей;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ходе реализации проекта:</a:t>
            </a:r>
          </a:p>
          <a:p>
            <a:r>
              <a:rPr lang="ru-RU" sz="1800" dirty="0" smtClean="0"/>
              <a:t>Дети будут знать:</a:t>
            </a:r>
          </a:p>
          <a:p>
            <a:pPr marL="0" indent="0">
              <a:buNone/>
            </a:pPr>
            <a:r>
              <a:rPr lang="ru-RU" sz="1800" dirty="0" smtClean="0"/>
              <a:t>--имена дедушек, бабушек;</a:t>
            </a:r>
          </a:p>
          <a:p>
            <a:pPr marL="0" indent="0">
              <a:buNone/>
            </a:pPr>
            <a:r>
              <a:rPr lang="ru-RU" sz="1800" dirty="0" smtClean="0"/>
              <a:t>--профессии бабушек и дедушек, своих родителей;</a:t>
            </a:r>
          </a:p>
          <a:p>
            <a:pPr marL="0" indent="0">
              <a:buNone/>
            </a:pPr>
            <a:r>
              <a:rPr lang="ru-RU" sz="1800" dirty="0" smtClean="0"/>
              <a:t>--народные игры, танцы, колыбельные.</a:t>
            </a:r>
          </a:p>
          <a:p>
            <a:pPr marL="0" indent="0">
              <a:buNone/>
            </a:pPr>
            <a:r>
              <a:rPr lang="ru-RU" sz="1800" dirty="0" smtClean="0"/>
              <a:t>--приобретут представления об общечеловеческих ценностях;</a:t>
            </a:r>
          </a:p>
          <a:p>
            <a:pPr marL="0" indent="0">
              <a:buNone/>
            </a:pPr>
            <a:r>
              <a:rPr lang="ru-RU" sz="1800" dirty="0" smtClean="0"/>
              <a:t>--научатся проявлять уважение к членам семьи, людям труда;</a:t>
            </a:r>
          </a:p>
          <a:p>
            <a:pPr marL="0" indent="0">
              <a:buNone/>
            </a:pPr>
            <a:r>
              <a:rPr lang="ru-RU" sz="1800" dirty="0" smtClean="0"/>
              <a:t>--у них будет развито чувство гордости за свою семью;</a:t>
            </a:r>
          </a:p>
          <a:p>
            <a:r>
              <a:rPr lang="ru-RU" sz="1800" dirty="0" smtClean="0"/>
              <a:t>Родители:</a:t>
            </a:r>
          </a:p>
          <a:p>
            <a:pPr marL="0" indent="0">
              <a:buNone/>
            </a:pPr>
            <a:r>
              <a:rPr lang="ru-RU" sz="1800" dirty="0" smtClean="0"/>
              <a:t>--приобретут знания о семейных и народных традициях, праздниках;</a:t>
            </a:r>
          </a:p>
          <a:p>
            <a:pPr marL="0" indent="0">
              <a:buNone/>
            </a:pPr>
            <a:r>
              <a:rPr lang="ru-RU" sz="1800" dirty="0" smtClean="0"/>
              <a:t>--укрепят </a:t>
            </a:r>
            <a:r>
              <a:rPr lang="ru-RU" sz="1800" dirty="0" err="1" smtClean="0"/>
              <a:t>межсемейные</a:t>
            </a:r>
            <a:r>
              <a:rPr lang="ru-RU" sz="1800" dirty="0" smtClean="0"/>
              <a:t> и внутрисемейные связи;</a:t>
            </a:r>
          </a:p>
          <a:p>
            <a:pPr marL="0" indent="0">
              <a:buNone/>
            </a:pPr>
            <a:r>
              <a:rPr lang="ru-RU" sz="1800" dirty="0" smtClean="0"/>
              <a:t>--у них будет развито чувство гордости за вою семью;</a:t>
            </a:r>
          </a:p>
          <a:p>
            <a:pPr marL="0" indent="0">
              <a:buNone/>
            </a:pPr>
            <a:r>
              <a:rPr lang="ru-RU" sz="1800" dirty="0" smtClean="0"/>
              <a:t>--научатся хранить и чтить свои семейные традиции;</a:t>
            </a:r>
          </a:p>
          <a:p>
            <a:pPr marL="0" indent="0">
              <a:buNone/>
            </a:pPr>
            <a:r>
              <a:rPr lang="ru-RU" sz="1800" dirty="0" smtClean="0"/>
              <a:t>--знать народные игры, песни петь их на семейных праздниках;</a:t>
            </a:r>
          </a:p>
          <a:p>
            <a:pPr marL="0" indent="0">
              <a:buNone/>
            </a:pPr>
            <a:r>
              <a:rPr lang="ru-RU" sz="1800" dirty="0" smtClean="0"/>
              <a:t>--научатся организовывать праздники и семейные праздники;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--расширят знания о народных праздниках, их о происхождении;</a:t>
            </a:r>
          </a:p>
          <a:p>
            <a:pPr marL="0" indent="0">
              <a:buNone/>
            </a:pPr>
            <a:r>
              <a:rPr lang="ru-RU" sz="1800" dirty="0" smtClean="0"/>
              <a:t>--тематических занятий,  бесед для детей, консультации для родителей;</a:t>
            </a:r>
          </a:p>
          <a:p>
            <a:pPr marL="0" indent="0">
              <a:buNone/>
            </a:pPr>
            <a:r>
              <a:rPr lang="ru-RU" sz="1800" dirty="0" smtClean="0"/>
              <a:t>--пополнят словарный запас детей;</a:t>
            </a:r>
          </a:p>
          <a:p>
            <a:pPr marL="0" indent="0">
              <a:buNone/>
            </a:pPr>
            <a:r>
              <a:rPr lang="ru-RU" sz="1800" dirty="0" smtClean="0"/>
              <a:t>--будут лучше знать семьи своих воспитанников;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97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ШАГАА ЧУРУКТАР\13905625382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43" y="59791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группе создан и реализуется мини-музей «Юрта».</a:t>
            </a:r>
          </a:p>
          <a:p>
            <a:r>
              <a:rPr lang="ru-RU" dirty="0" smtClean="0"/>
              <a:t>Цель которого объединить взрослых и детей, хранителей традиций и обычаев.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026" name="Picture 2" descr="H:\ШАГАА ЧУРУКТАР\IMG_20140124_112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85"/>
            <a:ext cx="89289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2796" y="5671735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Совместно  педагог </a:t>
            </a:r>
            <a:r>
              <a:rPr lang="ru-RU" dirty="0" err="1" smtClean="0"/>
              <a:t>Айлаана</a:t>
            </a:r>
            <a:r>
              <a:rPr lang="ru-RU" dirty="0" smtClean="0"/>
              <a:t> Какал-</a:t>
            </a:r>
            <a:r>
              <a:rPr lang="ru-RU" dirty="0" err="1" smtClean="0"/>
              <a:t>ооловна</a:t>
            </a:r>
            <a:r>
              <a:rPr lang="ru-RU" dirty="0" smtClean="0"/>
              <a:t> и   родитель </a:t>
            </a:r>
            <a:r>
              <a:rPr lang="ru-RU" dirty="0" err="1" smtClean="0"/>
              <a:t>Долана</a:t>
            </a:r>
            <a:r>
              <a:rPr lang="ru-RU" dirty="0" smtClean="0"/>
              <a:t>  Андреевна  мама Амины проводили праздник в группе. Дети и родители активно участвовали в празднике. Хороший и доступный слайд, как встречали тувинцы праздник « </a:t>
            </a:r>
            <a:r>
              <a:rPr lang="ru-RU" dirty="0" err="1" smtClean="0"/>
              <a:t>Шагаа</a:t>
            </a:r>
            <a:r>
              <a:rPr lang="ru-RU" dirty="0" smtClean="0"/>
              <a:t>», показал родитель-мама.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ШАГАА ЧУРУКТАР\IMG_20140124_113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Шагаа</a:t>
            </a:r>
            <a:r>
              <a:rPr lang="ru-RU" dirty="0" smtClean="0"/>
              <a:t>»-это самый желанный праздник, представляющий собой  целый комплекс обычаев и обрядов, игр и развлечений, эстетических и этических воззрений народа, праздник, который дети ждут с нетерпением.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:\ШАГАА ЧУРУКТАР\IMG_20140124_105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350"/>
            <a:ext cx="8424936" cy="58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116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Совместно с детьми родители поиграли тувинские народные игры «</a:t>
            </a:r>
            <a:r>
              <a:rPr lang="ru-RU" dirty="0" err="1" smtClean="0"/>
              <a:t>Чинчи</a:t>
            </a:r>
            <a:r>
              <a:rPr lang="ru-RU" dirty="0" smtClean="0"/>
              <a:t>                              </a:t>
            </a:r>
            <a:r>
              <a:rPr lang="ru-RU" dirty="0" err="1" smtClean="0"/>
              <a:t>чажырары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А также проведена родительское собрание на тему «В каждой семье свои традиции». </a:t>
            </a:r>
          </a:p>
          <a:p>
            <a:r>
              <a:rPr lang="ru-RU" dirty="0" smtClean="0"/>
              <a:t>Цели: способствовать соблюдению </a:t>
            </a:r>
            <a:r>
              <a:rPr lang="ru-RU" dirty="0" err="1" smtClean="0"/>
              <a:t>ийных</a:t>
            </a:r>
            <a:r>
              <a:rPr lang="ru-RU" dirty="0" smtClean="0"/>
              <a:t>  традиций и   появлению новых; обмен опытом семейного в  воспитания и традиций; повышение педагогической культуры родителей; поиск новых форм взаимодействия педагогов с родителями.</a:t>
            </a:r>
          </a:p>
          <a:p>
            <a:r>
              <a:rPr lang="ru-RU" dirty="0" smtClean="0"/>
              <a:t>       Родители рассказывали о своих семейных традициях. </a:t>
            </a:r>
          </a:p>
          <a:p>
            <a:r>
              <a:rPr lang="ru-RU" dirty="0" smtClean="0"/>
              <a:t>        Семейные традиции - это в первую очередь, праздники, которые отмечаются всеми членами семьи и, конечно же, день рождения ребенка; торжественные обеды  по выходным, когда вся семья в сборе и достается праздничный сервиз.  Это и совместные игры. Поздравление родственников. Составление своей родословной и семейных альбомов. Это традиция вместе с ребенком посещать выставки, театры, музеи.</a:t>
            </a:r>
          </a:p>
          <a:p>
            <a:r>
              <a:rPr lang="ru-RU" dirty="0" smtClean="0"/>
              <a:t>     Родители пришли к выводу, что в каждой семье свои традиции, передаются от старшего поколения к младшему. Семейные традиции способствуют воспитанию уважения к старшим, укреплению дружбы между членами семьи. Благодаря этим традициям семья становится не только дружнее, но и счастливее, потому что чаще проводит вместе свое свободнее  время, потому что каждый заботится и беспокоится друг о друге.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736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 образовательное учреждение  детский сад «Светлячок»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№38  г:Кызыл</dc:title>
  <dc:creator>днс</dc:creator>
  <cp:lastModifiedBy>днс</cp:lastModifiedBy>
  <cp:revision>13</cp:revision>
  <dcterms:created xsi:type="dcterms:W3CDTF">2014-03-26T12:59:24Z</dcterms:created>
  <dcterms:modified xsi:type="dcterms:W3CDTF">2015-02-26T14:25:01Z</dcterms:modified>
</cp:coreProperties>
</file>